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bin" ContentType="application/vnd.openxmlformats-officedocument.presentationml.printerSettings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96AF"/>
    <a:srgbClr val="FEC420"/>
    <a:srgbClr val="D31044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4660"/>
  </p:normalViewPr>
  <p:slideViewPr>
    <p:cSldViewPr snapToGrid="0">
      <p:cViewPr varScale="1">
        <p:scale>
          <a:sx n="65" d="100"/>
          <a:sy n="65" d="100"/>
        </p:scale>
        <p:origin x="-2832" y="-11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>
</file>

<file path=ppt/media/image2.gif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1866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1013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81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407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326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54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76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96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288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705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610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28A7A-620F-4875-BCEA-11AB2283E875}" type="datetimeFigureOut">
              <a:rPr lang="en-CA" smtClean="0"/>
              <a:t>1/21/14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9F805-C1F4-4399-B13D-18533EB361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617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65" y="8244229"/>
            <a:ext cx="2412461" cy="18141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57393" y="1026691"/>
            <a:ext cx="571500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Ontario Ecology, Ethology, and Evolution Colloquium</a:t>
            </a:r>
            <a:endParaRPr lang="en-CA" sz="3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9549" y="3064042"/>
            <a:ext cx="67457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May 8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– 10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at the University of Guelph</a:t>
            </a:r>
          </a:p>
          <a:p>
            <a:pPr algn="ctr"/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Abstract submission opens </a:t>
            </a:r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Feb. 24</a:t>
            </a:r>
            <a:endParaRPr lang="en-CA" sz="28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9548" y="4072564"/>
            <a:ext cx="6745705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Plenary speakers: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Bennett </a:t>
            </a:r>
            <a:r>
              <a:rPr lang="en-CA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Galef</a:t>
            </a:r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McMaster University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Hafiz </a:t>
            </a:r>
            <a:r>
              <a:rPr lang="en-CA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Maherali</a:t>
            </a:r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University of Guelph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Nicole </a:t>
            </a:r>
            <a:r>
              <a:rPr lang="en-CA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Mideo</a:t>
            </a:r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University of Toronto</a:t>
            </a:r>
          </a:p>
          <a:p>
            <a:pPr algn="ctr"/>
            <a:r>
              <a:rPr lang="en-CA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Amy Newman – </a:t>
            </a:r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University of Guelph</a:t>
            </a:r>
            <a:endParaRPr lang="en-CA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9547" y="6250710"/>
            <a:ext cx="67457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Visit our website:</a:t>
            </a:r>
          </a:p>
          <a:p>
            <a:pPr algn="ctr"/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www.uoguelph.ca/oe3c2014</a:t>
            </a:r>
            <a:endParaRPr lang="en-CA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-4016" y="352931"/>
            <a:ext cx="7780016" cy="277828"/>
            <a:chOff x="-4016" y="429131"/>
            <a:chExt cx="7780016" cy="277828"/>
          </a:xfrm>
        </p:grpSpPr>
        <p:sp>
          <p:nvSpPr>
            <p:cNvPr id="11" name="Rectangle 10"/>
            <p:cNvSpPr/>
            <p:nvPr/>
          </p:nvSpPr>
          <p:spPr>
            <a:xfrm>
              <a:off x="0" y="616959"/>
              <a:ext cx="7776000" cy="90000"/>
            </a:xfrm>
            <a:prstGeom prst="rect">
              <a:avLst/>
            </a:prstGeom>
            <a:solidFill>
              <a:srgbClr val="7096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-4016" y="429131"/>
              <a:ext cx="7772400" cy="18047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2572759"/>
            <a:ext cx="7776000" cy="90000"/>
          </a:xfrm>
          <a:prstGeom prst="rect">
            <a:avLst/>
          </a:prstGeom>
          <a:solidFill>
            <a:srgbClr val="7096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/>
          <p:cNvSpPr/>
          <p:nvPr/>
        </p:nvSpPr>
        <p:spPr>
          <a:xfrm>
            <a:off x="0" y="2661659"/>
            <a:ext cx="7776000" cy="9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3387" y="8274161"/>
            <a:ext cx="2441533" cy="61852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2760926" y="9082827"/>
            <a:ext cx="28457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College of Biological Science</a:t>
            </a:r>
          </a:p>
          <a:p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Department of Psychology</a:t>
            </a:r>
          </a:p>
          <a:p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Office </a:t>
            </a:r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of Graduate Studies</a:t>
            </a:r>
          </a:p>
          <a:p>
            <a:r>
              <a:rPr lang="en-C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Department of Integrative Biology</a:t>
            </a:r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https://fbcdn-profile-a.akamaihd.net/hprofile-ak-frc3/373039_309155632446437_88774135_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8592" y="9064456"/>
            <a:ext cx="936328" cy="972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6716" y="9086162"/>
            <a:ext cx="972000" cy="9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695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</TotalTime>
  <Words>71</Words>
  <Application>Microsoft Macintosh PowerPoint</Application>
  <PresentationFormat>Custom</PresentationFormat>
  <Paragraphs>14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Kelsy Ervin</dc:creator>
  <cp:lastModifiedBy>Katherine Eisen</cp:lastModifiedBy>
  <cp:revision>15</cp:revision>
  <dcterms:created xsi:type="dcterms:W3CDTF">2013-12-11T15:24:41Z</dcterms:created>
  <dcterms:modified xsi:type="dcterms:W3CDTF">2014-01-21T14:05:02Z</dcterms:modified>
</cp:coreProperties>
</file>

<file path=docProps/thumbnail.jpeg>
</file>